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3" r:id="rId1"/>
  </p:sldMasterIdLst>
  <p:sldIdLst>
    <p:sldId id="257" r:id="rId2"/>
    <p:sldId id="306" r:id="rId3"/>
    <p:sldId id="308" r:id="rId4"/>
    <p:sldId id="309" r:id="rId5"/>
    <p:sldId id="305" r:id="rId6"/>
    <p:sldId id="304" r:id="rId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8"/>
    <p:restoredTop sz="96208"/>
  </p:normalViewPr>
  <p:slideViewPr>
    <p:cSldViewPr snapToGrid="0" snapToObjects="1">
      <p:cViewPr varScale="1">
        <p:scale>
          <a:sx n="112" d="100"/>
          <a:sy n="112" d="100"/>
        </p:scale>
        <p:origin x="16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8913-083D-9D4D-97BB-89D94FA28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FBB9A-0D35-474A-99F1-D54A49220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9C5CB-7AAC-814D-AAB9-06D71AA9F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FF277-F5A0-1F4E-9D40-87B7EFC74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F366F-6C6F-9B44-AC0B-E74AB5B4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24078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1AA9-075D-9041-B32F-63240F75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F173B2-768C-9541-AEC4-0A2AAE613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C58B0-7AA7-9B40-A416-A193BAB64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E89A9-F69D-BC44-B237-6068706E2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0EFBE-706A-A949-A99D-DE0E016BF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4478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32B685-8889-B548-8291-2592A5697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FCDD2-9447-EF49-A15D-8834C8F19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1A390-E34E-F141-9CE2-494B71ED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4A374-3BDE-B745-8EE0-4CBB12C0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106CB-DE18-D44D-B047-1C3CE70E0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898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F29DB-78BD-5F44-A12B-3D7E8643F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F701E-215B-774F-A6BF-8A272BA3D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DBA9D-875B-F246-AD5E-7ADBF056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31D7A-1294-9C43-804A-F5254F2C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04DD1-A693-5D49-BEB4-5C8045E8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41849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DD19-0751-DE44-8D7B-9B0603F86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07193-BF66-BD4D-AD2A-BAE2564DD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C076F-5EFB-3F40-9F78-CD11D95D3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5C5FD-7334-7E45-9DD8-500F71237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60EF-E223-BF4B-9A39-88574DC8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60122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F64BC-076C-FC4A-8442-4C3C336A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1E059-0E02-B040-9134-0524A4A47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7C91A-66C6-C445-96F0-99A12255B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DDBFB-F97E-8040-BB04-3130C4DF5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31CB4-30DD-D241-A6A7-29ADDCEA0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FBEBF-08D5-E846-9DC8-B7DC4A464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74027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A152-D58A-F545-842A-49C4B5779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5CD3D-BB6A-644F-A852-EBFA41AB3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01419-193C-DA4F-9A7D-4400CB11A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CA25B-7D50-974E-877F-6EEB34A5D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C2E6F9-2F2B-CC40-BA55-2907904DF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00988D-0833-3248-B613-5DB18B5A8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79878A-78A7-8E4E-8EB1-2CBF6D54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638C2-C1CA-9345-8FFF-A8D15FC6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5756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03BA3-ECC6-C541-AE0B-705BFAF4C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19BD9F-00E6-7A4E-9ACF-34A9FD14F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C2607-85FD-074E-8451-149F83F28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5C91A-6E37-F942-A663-5EF3174DA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5420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0FAE7D-1134-1E4F-9CC6-24A33C620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0386B-D8DF-4E46-9459-C26BDF4C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8A619-2602-074C-89EC-DD24AC2A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49675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C13F-3D5D-A249-B762-AA8DD2E41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99427-29DD-FC46-90F0-6B6CE718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CC0A1-7B9D-3B48-92F5-4A56EA92E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885D5-3A3F-2B4F-BC17-28FA7DA96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B96D6-EBE4-0A4B-AD09-644189DF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CEFD3-0F43-FE4C-AD80-250E138C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36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63E4-A827-8741-B2DE-494E96E4F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6EE63C-F38D-8140-B6E6-AD6CDCCFE5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0B8B2-D677-2E4E-AB68-23E26B6E0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555DD-C7B3-8346-A8ED-CF2C2D232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C8F64-A932-DD4F-95C1-F06177E4D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8AD6B-2741-6D4C-8117-E4373FA63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76958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536CB6-5BBE-244B-8445-C6C191129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84570-9F6C-0048-A801-DA5DE054E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5796F-7F00-2E4F-B7E0-741E9C3591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8C04A-2F18-FC47-8954-EC379D09CF52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147AE-CC7E-4346-AEF2-BE73D80A7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041B8-DCA6-054B-9473-C4C1B664B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9736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D676B0-B2D2-8447-B5C5-CFFD805CDFC9}"/>
              </a:ext>
            </a:extLst>
          </p:cNvPr>
          <p:cNvSpPr txBox="1"/>
          <p:nvPr/>
        </p:nvSpPr>
        <p:spPr>
          <a:xfrm>
            <a:off x="3434607" y="1287551"/>
            <a:ext cx="5973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Real-Time Cryptocurrency Analysis System</a:t>
            </a:r>
            <a:endParaRPr lang="en-CN" sz="4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0390250" y="-2122668"/>
            <a:ext cx="1826920" cy="8103743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5EEA8E-3AA2-1A44-B23F-A8FB96A7A4A0}"/>
              </a:ext>
            </a:extLst>
          </p:cNvPr>
          <p:cNvGrpSpPr/>
          <p:nvPr/>
        </p:nvGrpSpPr>
        <p:grpSpPr>
          <a:xfrm rot="17321146" flipH="1">
            <a:off x="-120950" y="1375331"/>
            <a:ext cx="1744949" cy="7360302"/>
            <a:chOff x="8702480" y="-310490"/>
            <a:chExt cx="787603" cy="34118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50205C-49B3-3945-A2B9-34AC83D786EA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8ACEE5-1458-6145-87B6-154C06C7F710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6BF002C-4510-AA4A-8F3D-684EC6BBD6F2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3716899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6DF0802-D237-2F43-8B92-AB6A1B78D706}"/>
              </a:ext>
            </a:extLst>
          </p:cNvPr>
          <p:cNvSpPr txBox="1"/>
          <p:nvPr/>
        </p:nvSpPr>
        <p:spPr>
          <a:xfrm>
            <a:off x="433568" y="274320"/>
            <a:ext cx="2766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Motivation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685D39-CFEA-9044-AEA3-7F2C8443B8A1}"/>
              </a:ext>
            </a:extLst>
          </p:cNvPr>
          <p:cNvSpPr txBox="1"/>
          <p:nvPr/>
        </p:nvSpPr>
        <p:spPr>
          <a:xfrm>
            <a:off x="3200400" y="2308235"/>
            <a:ext cx="8092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Sharp cryptocurrency market volatility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Social media opinion is a good indicator of market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Real-Time analyzation tool helps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737137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05CB2B-8EAB-5D4F-B8C0-7960D73D5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33" y="836377"/>
            <a:ext cx="11036061" cy="502394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88FFEA-5947-2F44-94F8-3CF8959C0BE0}"/>
              </a:ext>
            </a:extLst>
          </p:cNvPr>
          <p:cNvCxnSpPr>
            <a:cxnSpLocks/>
          </p:cNvCxnSpPr>
          <p:nvPr/>
        </p:nvCxnSpPr>
        <p:spPr>
          <a:xfrm>
            <a:off x="6096000" y="1902413"/>
            <a:ext cx="45224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249D05-DA4C-6049-B33F-9F5B03B63FDD}"/>
              </a:ext>
            </a:extLst>
          </p:cNvPr>
          <p:cNvCxnSpPr>
            <a:cxnSpLocks/>
          </p:cNvCxnSpPr>
          <p:nvPr/>
        </p:nvCxnSpPr>
        <p:spPr>
          <a:xfrm>
            <a:off x="2294021" y="4220497"/>
            <a:ext cx="83244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883A4F-CF85-A149-9A51-F97BEE06B205}"/>
              </a:ext>
            </a:extLst>
          </p:cNvPr>
          <p:cNvCxnSpPr>
            <a:cxnSpLocks/>
          </p:cNvCxnSpPr>
          <p:nvPr/>
        </p:nvCxnSpPr>
        <p:spPr>
          <a:xfrm>
            <a:off x="7429500" y="1902413"/>
            <a:ext cx="0" cy="2318084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CE332D-7464-D64A-BB92-36FA25AFA9F5}"/>
              </a:ext>
            </a:extLst>
          </p:cNvPr>
          <p:cNvSpPr txBox="1"/>
          <p:nvPr/>
        </p:nvSpPr>
        <p:spPr>
          <a:xfrm>
            <a:off x="360874" y="259011"/>
            <a:ext cx="5143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Sharp cryptocurrency market volatility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68292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E09B128-D079-1C41-8819-CC507B25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632" y="0"/>
            <a:ext cx="639618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7DC46-C235-E145-82E0-4C840C3CAAFD}"/>
              </a:ext>
            </a:extLst>
          </p:cNvPr>
          <p:cNvSpPr txBox="1"/>
          <p:nvPr/>
        </p:nvSpPr>
        <p:spPr>
          <a:xfrm>
            <a:off x="197646" y="217170"/>
            <a:ext cx="3379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Social media opinion is a good indicator of market price</a:t>
            </a:r>
          </a:p>
          <a:p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B202-04D2-EE40-A6CC-B26971326ECF}"/>
              </a:ext>
            </a:extLst>
          </p:cNvPr>
          <p:cNvSpPr/>
          <p:nvPr/>
        </p:nvSpPr>
        <p:spPr>
          <a:xfrm>
            <a:off x="1264468" y="1976765"/>
            <a:ext cx="8964545" cy="1223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AC181109-7847-7849-B1A5-1771880EE067}"/>
              </a:ext>
            </a:extLst>
          </p:cNvPr>
          <p:cNvSpPr/>
          <p:nvPr/>
        </p:nvSpPr>
        <p:spPr>
          <a:xfrm>
            <a:off x="1828800" y="2308235"/>
            <a:ext cx="2435426" cy="50354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52502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5095A09-1F3F-9A41-86F3-2AA5DBC562C7}"/>
              </a:ext>
            </a:extLst>
          </p:cNvPr>
          <p:cNvSpPr txBox="1"/>
          <p:nvPr/>
        </p:nvSpPr>
        <p:spPr>
          <a:xfrm>
            <a:off x="433568" y="274320"/>
            <a:ext cx="2766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Objective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6C2968-C992-6244-8B5D-47F5ACCB36C1}"/>
              </a:ext>
            </a:extLst>
          </p:cNvPr>
          <p:cNvSpPr txBox="1"/>
          <p:nvPr/>
        </p:nvSpPr>
        <p:spPr>
          <a:xfrm>
            <a:off x="2743200" y="2492902"/>
            <a:ext cx="7241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Develop a cryptocurrency analyzation system that can handle massive amount of data in real-time.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66634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FFDFB6D-73F2-1C4F-B5A4-CE049F2A4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254" y="0"/>
            <a:ext cx="75459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20D381-F365-7D47-AE97-4F242EE0F39B}"/>
              </a:ext>
            </a:extLst>
          </p:cNvPr>
          <p:cNvSpPr txBox="1"/>
          <p:nvPr/>
        </p:nvSpPr>
        <p:spPr>
          <a:xfrm>
            <a:off x="433568" y="274320"/>
            <a:ext cx="2766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810282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6592</TotalTime>
  <Words>57</Words>
  <Application>Microsoft Macintosh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梁志豪</dc:creator>
  <cp:lastModifiedBy>梁志豪</cp:lastModifiedBy>
  <cp:revision>59</cp:revision>
  <dcterms:created xsi:type="dcterms:W3CDTF">2020-05-15T13:36:24Z</dcterms:created>
  <dcterms:modified xsi:type="dcterms:W3CDTF">2020-06-16T04:07:38Z</dcterms:modified>
</cp:coreProperties>
</file>